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2" r:id="rId4"/>
    <p:sldId id="273" r:id="rId5"/>
    <p:sldId id="274" r:id="rId6"/>
    <p:sldId id="276" r:id="rId7"/>
    <p:sldId id="275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F07E-D0AA-4F85-B33A-63F4A631B0E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7"/>
            <a:ext cx="77768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Презентация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Для детей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старшей</a:t>
            </a:r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группы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 здоровом теле – здоровый дух</a:t>
            </a:r>
            <a:r>
              <a:rPr lang="ru-RU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а\Desktop\заряд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1923"/>
            <a:ext cx="2336764" cy="21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\Desktop\LIChNAYa_GIGIE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23" y="4869160"/>
            <a:ext cx="1981994" cy="1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\Desktop\пит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35774"/>
            <a:ext cx="2757391" cy="20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\Desktop\вредные продук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6161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140968"/>
            <a:ext cx="2700713" cy="33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Цель: </a:t>
            </a:r>
            <a:r>
              <a:rPr lang="ru-RU" sz="2400" b="1" dirty="0" smtClean="0"/>
              <a:t>сформировать представления о здоровье и здоровом образе жизни;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268" y="179863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Задачи: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2" y="2101716"/>
            <a:ext cx="7287084" cy="40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\Desktop\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7527"/>
            <a:ext cx="3411682" cy="255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\Desktop\гигиена те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59" y="66207"/>
            <a:ext cx="4999037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\Desktop\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627706" cy="3437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\Desktop\a97550497a5ddc823a9d321a2518c3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54" y="4344769"/>
            <a:ext cx="4991640" cy="237737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\Desktop\depositphotos_33057301-stock-photo-mother-and-her-child-preparin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/>
          <a:stretch/>
        </p:blipFill>
        <p:spPr bwMode="auto">
          <a:xfrm>
            <a:off x="4091210" y="1856907"/>
            <a:ext cx="4891533" cy="230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222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6098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\Desktop\б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66" y="104763"/>
            <a:ext cx="5416596" cy="361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\Desktop\22577fbfef3cd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109938" cy="3306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\Desktop\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8316"/>
          <a:stretch/>
        </p:blipFill>
        <p:spPr bwMode="auto">
          <a:xfrm>
            <a:off x="4572000" y="3805808"/>
            <a:ext cx="4203700" cy="2701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392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\Desktop\м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1" y="518840"/>
            <a:ext cx="4641021" cy="2684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\Desktop\DSC05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12" y="3645024"/>
            <a:ext cx="3950997" cy="2963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\Desktop\2287d94dd8248bc508c239721434099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15808"/>
          <a:stretch/>
        </p:blipFill>
        <p:spPr bwMode="auto">
          <a:xfrm>
            <a:off x="360760" y="3724641"/>
            <a:ext cx="4104456" cy="2883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\Desktop\48b1996f35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31" y="261118"/>
            <a:ext cx="3617957" cy="3199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408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\Desktop\381434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482"/>
            <a:ext cx="8424936" cy="63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8673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2" y="134634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6399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\Desktop\2fee742fd9de457d28a42cd648488a22-1200x800rapr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5652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\Desktop\полезные продук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355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556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26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а</cp:lastModifiedBy>
  <cp:revision>69</cp:revision>
  <dcterms:created xsi:type="dcterms:W3CDTF">2014-04-06T18:50:47Z</dcterms:created>
  <dcterms:modified xsi:type="dcterms:W3CDTF">2019-02-03T14:03:59Z</dcterms:modified>
</cp:coreProperties>
</file>